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League Spartan" charset="1" panose="00000800000000000000"/>
      <p:regular r:id="rId23"/>
    </p:embeddedFont>
    <p:embeddedFont>
      <p:font typeface="Helvetica World Bold" charset="1" panose="020B0800040000020004"/>
      <p:regular r:id="rId24"/>
    </p:embeddedFont>
    <p:embeddedFont>
      <p:font typeface="Montserrat Bold" charset="1" panose="00000600000000000000"/>
      <p:regular r:id="rId25"/>
    </p:embeddedFont>
    <p:embeddedFont>
      <p:font typeface="Montserrat Semi-Bold" charset="1" panose="00000700000000000000"/>
      <p:regular r:id="rId26"/>
    </p:embeddedFont>
    <p:embeddedFont>
      <p:font typeface="Montserrat" charset="1" panose="00000500000000000000"/>
      <p:regular r:id="rId27"/>
    </p:embeddedFont>
    <p:embeddedFont>
      <p:font typeface="Helvetica World" charset="1" panose="020B0500040000020004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png>
</file>

<file path=ppt/media/image42.svg>
</file>

<file path=ppt/media/image43.png>
</file>

<file path=ppt/media/image44.svg>
</file>

<file path=ppt/media/image45.png>
</file>

<file path=ppt/media/image46.png>
</file>

<file path=ppt/media/image47.svg>
</file>

<file path=ppt/media/image48.png>
</file>

<file path=ppt/media/image49.svg>
</file>

<file path=ppt/media/image5.svg>
</file>

<file path=ppt/media/image50.png>
</file>

<file path=ppt/media/image51.svg>
</file>

<file path=ppt/media/image52.png>
</file>

<file path=ppt/media/image53.png>
</file>

<file path=ppt/media/image54.png>
</file>

<file path=ppt/media/image5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4.png" Type="http://schemas.openxmlformats.org/officeDocument/2006/relationships/image"/><Relationship Id="rId3" Target="../media/image3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png" Type="http://schemas.openxmlformats.org/officeDocument/2006/relationships/image"/><Relationship Id="rId3" Target="../media/image37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8.png" Type="http://schemas.openxmlformats.org/officeDocument/2006/relationships/image"/><Relationship Id="rId3" Target="../media/image39.svg" Type="http://schemas.openxmlformats.org/officeDocument/2006/relationships/image"/><Relationship Id="rId4" Target="../media/image40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1.png" Type="http://schemas.openxmlformats.org/officeDocument/2006/relationships/image"/><Relationship Id="rId3" Target="../media/image42.svg" Type="http://schemas.openxmlformats.org/officeDocument/2006/relationships/image"/><Relationship Id="rId4" Target="../media/image43.png" Type="http://schemas.openxmlformats.org/officeDocument/2006/relationships/image"/><Relationship Id="rId5" Target="../media/image44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5.png" Type="http://schemas.openxmlformats.org/officeDocument/2006/relationships/image"/><Relationship Id="rId3" Target="../media/image46.png" Type="http://schemas.openxmlformats.org/officeDocument/2006/relationships/image"/><Relationship Id="rId4" Target="../media/image47.svg" Type="http://schemas.openxmlformats.org/officeDocument/2006/relationships/image"/><Relationship Id="rId5" Target="../media/image48.png" Type="http://schemas.openxmlformats.org/officeDocument/2006/relationships/image"/><Relationship Id="rId6" Target="../media/image49.svg" Type="http://schemas.openxmlformats.org/officeDocument/2006/relationships/image"/><Relationship Id="rId7" Target="../media/image50.png" Type="http://schemas.openxmlformats.org/officeDocument/2006/relationships/image"/><Relationship Id="rId8" Target="../media/image51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2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3.png" Type="http://schemas.openxmlformats.org/officeDocument/2006/relationships/image"/><Relationship Id="rId3" Target="../media/image54.png" Type="http://schemas.openxmlformats.org/officeDocument/2006/relationships/image"/><Relationship Id="rId4" Target="../media/image5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20.png" Type="http://schemas.openxmlformats.org/officeDocument/2006/relationships/image"/><Relationship Id="rId6" Target="../media/image21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29.png" Type="http://schemas.openxmlformats.org/officeDocument/2006/relationships/image"/><Relationship Id="rId4" Target="../media/image30.svg" Type="http://schemas.openxmlformats.org/officeDocument/2006/relationships/image"/><Relationship Id="rId5" Target="../media/image31.png" Type="http://schemas.openxmlformats.org/officeDocument/2006/relationships/image"/><Relationship Id="rId6" Target="../media/image3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2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63960" y="7666957"/>
            <a:ext cx="7727967" cy="696032"/>
            <a:chOff x="0" y="0"/>
            <a:chExt cx="2035349" cy="18331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5349" cy="183317"/>
            </a:xfrm>
            <a:custGeom>
              <a:avLst/>
              <a:gdLst/>
              <a:ahLst/>
              <a:cxnLst/>
              <a:rect r="r" b="b" t="t" l="l"/>
              <a:pathLst>
                <a:path h="183317" w="2035349">
                  <a:moveTo>
                    <a:pt x="14025" y="0"/>
                  </a:moveTo>
                  <a:lnTo>
                    <a:pt x="2021324" y="0"/>
                  </a:lnTo>
                  <a:cubicBezTo>
                    <a:pt x="2025044" y="0"/>
                    <a:pt x="2028611" y="1478"/>
                    <a:pt x="2031242" y="4108"/>
                  </a:cubicBezTo>
                  <a:cubicBezTo>
                    <a:pt x="2033872" y="6738"/>
                    <a:pt x="2035349" y="10306"/>
                    <a:pt x="2035349" y="14025"/>
                  </a:cubicBezTo>
                  <a:lnTo>
                    <a:pt x="2035349" y="169292"/>
                  </a:lnTo>
                  <a:cubicBezTo>
                    <a:pt x="2035349" y="173012"/>
                    <a:pt x="2033872" y="176579"/>
                    <a:pt x="2031242" y="179209"/>
                  </a:cubicBezTo>
                  <a:cubicBezTo>
                    <a:pt x="2028611" y="181839"/>
                    <a:pt x="2025044" y="183317"/>
                    <a:pt x="2021324" y="183317"/>
                  </a:cubicBezTo>
                  <a:lnTo>
                    <a:pt x="14025" y="183317"/>
                  </a:lnTo>
                  <a:cubicBezTo>
                    <a:pt x="10306" y="183317"/>
                    <a:pt x="6738" y="181839"/>
                    <a:pt x="4108" y="179209"/>
                  </a:cubicBezTo>
                  <a:cubicBezTo>
                    <a:pt x="1478" y="176579"/>
                    <a:pt x="0" y="173012"/>
                    <a:pt x="0" y="169292"/>
                  </a:cubicBezTo>
                  <a:lnTo>
                    <a:pt x="0" y="14025"/>
                  </a:lnTo>
                  <a:cubicBezTo>
                    <a:pt x="0" y="10306"/>
                    <a:pt x="1478" y="6738"/>
                    <a:pt x="4108" y="4108"/>
                  </a:cubicBezTo>
                  <a:cubicBezTo>
                    <a:pt x="6738" y="1478"/>
                    <a:pt x="10306" y="0"/>
                    <a:pt x="14025" y="0"/>
                  </a:cubicBezTo>
                  <a:close/>
                </a:path>
              </a:pathLst>
            </a:custGeom>
            <a:solidFill>
              <a:srgbClr val="F7734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035349" cy="2309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6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811860" y="6309182"/>
            <a:ext cx="3060327" cy="696032"/>
            <a:chOff x="0" y="0"/>
            <a:chExt cx="806012" cy="18331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06012" cy="183317"/>
            </a:xfrm>
            <a:custGeom>
              <a:avLst/>
              <a:gdLst/>
              <a:ahLst/>
              <a:cxnLst/>
              <a:rect r="r" b="b" t="t" l="l"/>
              <a:pathLst>
                <a:path h="183317" w="806012">
                  <a:moveTo>
                    <a:pt x="35417" y="0"/>
                  </a:moveTo>
                  <a:lnTo>
                    <a:pt x="770595" y="0"/>
                  </a:lnTo>
                  <a:cubicBezTo>
                    <a:pt x="779988" y="0"/>
                    <a:pt x="788997" y="3731"/>
                    <a:pt x="795639" y="10373"/>
                  </a:cubicBezTo>
                  <a:cubicBezTo>
                    <a:pt x="802281" y="17015"/>
                    <a:pt x="806012" y="26024"/>
                    <a:pt x="806012" y="35417"/>
                  </a:cubicBezTo>
                  <a:lnTo>
                    <a:pt x="806012" y="147900"/>
                  </a:lnTo>
                  <a:cubicBezTo>
                    <a:pt x="806012" y="167461"/>
                    <a:pt x="790155" y="183317"/>
                    <a:pt x="770595" y="183317"/>
                  </a:cubicBezTo>
                  <a:lnTo>
                    <a:pt x="35417" y="183317"/>
                  </a:lnTo>
                  <a:cubicBezTo>
                    <a:pt x="26024" y="183317"/>
                    <a:pt x="17015" y="179586"/>
                    <a:pt x="10373" y="172944"/>
                  </a:cubicBezTo>
                  <a:cubicBezTo>
                    <a:pt x="3731" y="166302"/>
                    <a:pt x="0" y="157293"/>
                    <a:pt x="0" y="147900"/>
                  </a:cubicBezTo>
                  <a:lnTo>
                    <a:pt x="0" y="35417"/>
                  </a:lnTo>
                  <a:cubicBezTo>
                    <a:pt x="0" y="26024"/>
                    <a:pt x="3731" y="17015"/>
                    <a:pt x="10373" y="10373"/>
                  </a:cubicBezTo>
                  <a:cubicBezTo>
                    <a:pt x="17015" y="3731"/>
                    <a:pt x="26024" y="0"/>
                    <a:pt x="35417" y="0"/>
                  </a:cubicBezTo>
                  <a:close/>
                </a:path>
              </a:pathLst>
            </a:custGeom>
            <a:solidFill>
              <a:srgbClr val="F7734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06012" cy="2309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6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525860" y="2125278"/>
            <a:ext cx="6725656" cy="2405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74"/>
              </a:lnSpc>
            </a:pPr>
            <a:r>
              <a:rPr lang="en-US" sz="14053">
                <a:solidFill>
                  <a:srgbClr val="EBA743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Project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00046" y="7733033"/>
            <a:ext cx="7217694" cy="525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true">
                <a:solidFill>
                  <a:srgbClr val="F9F9F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Faisal,       Abdulaziz,        Wafa,           Arwa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992835" y="6337158"/>
            <a:ext cx="2879352" cy="525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true">
                <a:solidFill>
                  <a:srgbClr val="F9F9F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Team members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615926" y="2125278"/>
            <a:ext cx="1528074" cy="2405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74"/>
              </a:lnSpc>
            </a:pPr>
            <a:r>
              <a:rPr lang="en-US" sz="14053">
                <a:solidFill>
                  <a:srgbClr val="D3DAD7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3</a:t>
            </a:r>
          </a:p>
        </p:txBody>
      </p:sp>
      <p:grpSp>
        <p:nvGrpSpPr>
          <p:cNvPr name="Group 12" id="12"/>
          <p:cNvGrpSpPr/>
          <p:nvPr/>
        </p:nvGrpSpPr>
        <p:grpSpPr>
          <a:xfrm rot="-10800000">
            <a:off x="10459814" y="-259733"/>
            <a:ext cx="7828186" cy="12835663"/>
            <a:chOff x="0" y="0"/>
            <a:chExt cx="7391509" cy="1211965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391509" cy="12119656"/>
            </a:xfrm>
            <a:custGeom>
              <a:avLst/>
              <a:gdLst/>
              <a:ahLst/>
              <a:cxnLst/>
              <a:rect r="r" b="b" t="t" l="l"/>
              <a:pathLst>
                <a:path h="12119656" w="7391509">
                  <a:moveTo>
                    <a:pt x="7391509" y="12119656"/>
                  </a:moveTo>
                  <a:lnTo>
                    <a:pt x="0" y="12119656"/>
                  </a:lnTo>
                  <a:lnTo>
                    <a:pt x="0" y="0"/>
                  </a:lnTo>
                  <a:lnTo>
                    <a:pt x="7391509" y="12119656"/>
                  </a:lnTo>
                  <a:close/>
                </a:path>
              </a:pathLst>
            </a:custGeom>
            <a:solidFill>
              <a:srgbClr val="A44F30"/>
            </a:solid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10066536" y="1225897"/>
            <a:ext cx="7488936" cy="8229600"/>
          </a:xfrm>
          <a:custGeom>
            <a:avLst/>
            <a:gdLst/>
            <a:ahLst/>
            <a:cxnLst/>
            <a:rect r="r" b="b" t="t" l="l"/>
            <a:pathLst>
              <a:path h="8229600" w="7488936">
                <a:moveTo>
                  <a:pt x="0" y="0"/>
                </a:moveTo>
                <a:lnTo>
                  <a:pt x="7488936" y="0"/>
                </a:lnTo>
                <a:lnTo>
                  <a:pt x="748893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2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803716" y="1887678"/>
            <a:ext cx="12680568" cy="7715857"/>
          </a:xfrm>
          <a:custGeom>
            <a:avLst/>
            <a:gdLst/>
            <a:ahLst/>
            <a:cxnLst/>
            <a:rect r="r" b="b" t="t" l="l"/>
            <a:pathLst>
              <a:path h="7715857" w="12680568">
                <a:moveTo>
                  <a:pt x="0" y="0"/>
                </a:moveTo>
                <a:lnTo>
                  <a:pt x="12680568" y="0"/>
                </a:lnTo>
                <a:lnTo>
                  <a:pt x="12680568" y="7715857"/>
                </a:lnTo>
                <a:lnTo>
                  <a:pt x="0" y="77158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w="85725" cap="rnd">
            <a:solidFill>
              <a:srgbClr val="4169E1"/>
            </a:solidFill>
            <a:prstDash val="solid"/>
            <a:round/>
          </a:ln>
        </p:spPr>
      </p:sp>
      <p:sp>
        <p:nvSpPr>
          <p:cNvPr name="TextBox 3" id="3"/>
          <p:cNvSpPr txBox="true"/>
          <p:nvPr/>
        </p:nvSpPr>
        <p:spPr>
          <a:xfrm rot="0">
            <a:off x="519755" y="400195"/>
            <a:ext cx="7578663" cy="943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08"/>
              </a:lnSpc>
            </a:pPr>
            <a:r>
              <a:rPr lang="en-US" sz="6411">
                <a:solidFill>
                  <a:srgbClr val="FF914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Model Evaluation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2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9755" y="2055920"/>
            <a:ext cx="12225424" cy="7662507"/>
          </a:xfrm>
          <a:custGeom>
            <a:avLst/>
            <a:gdLst/>
            <a:ahLst/>
            <a:cxnLst/>
            <a:rect r="r" b="b" t="t" l="l"/>
            <a:pathLst>
              <a:path h="7662507" w="12225424">
                <a:moveTo>
                  <a:pt x="0" y="0"/>
                </a:moveTo>
                <a:lnTo>
                  <a:pt x="12225424" y="0"/>
                </a:lnTo>
                <a:lnTo>
                  <a:pt x="12225424" y="7662507"/>
                </a:lnTo>
                <a:lnTo>
                  <a:pt x="0" y="76625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w="66675" cap="sq">
            <a:solidFill>
              <a:srgbClr val="B8E994"/>
            </a:solidFill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3408235" y="6088800"/>
            <a:ext cx="4419638" cy="3629628"/>
          </a:xfrm>
          <a:custGeom>
            <a:avLst/>
            <a:gdLst/>
            <a:ahLst/>
            <a:cxnLst/>
            <a:rect r="r" b="b" t="t" l="l"/>
            <a:pathLst>
              <a:path h="3629628" w="4419638">
                <a:moveTo>
                  <a:pt x="0" y="0"/>
                </a:moveTo>
                <a:lnTo>
                  <a:pt x="4419638" y="0"/>
                </a:lnTo>
                <a:lnTo>
                  <a:pt x="4419638" y="3629627"/>
                </a:lnTo>
                <a:lnTo>
                  <a:pt x="0" y="36296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19755" y="400195"/>
            <a:ext cx="7578663" cy="943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08"/>
              </a:lnSpc>
            </a:pPr>
            <a:r>
              <a:rPr lang="en-US" sz="6411">
                <a:solidFill>
                  <a:srgbClr val="FF914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Model Evaluation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2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723796" y="4820380"/>
            <a:ext cx="8377962" cy="5466620"/>
          </a:xfrm>
          <a:custGeom>
            <a:avLst/>
            <a:gdLst/>
            <a:ahLst/>
            <a:cxnLst/>
            <a:rect r="r" b="b" t="t" l="l"/>
            <a:pathLst>
              <a:path h="5466620" w="8377962">
                <a:moveTo>
                  <a:pt x="0" y="0"/>
                </a:moveTo>
                <a:lnTo>
                  <a:pt x="8377962" y="0"/>
                </a:lnTo>
                <a:lnTo>
                  <a:pt x="8377962" y="5466620"/>
                </a:lnTo>
                <a:lnTo>
                  <a:pt x="0" y="54666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190073"/>
            <a:ext cx="8937724" cy="2631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19"/>
              </a:lnSpc>
              <a:spcBef>
                <a:spcPct val="0"/>
              </a:spcBef>
            </a:pPr>
            <a:r>
              <a:rPr lang="en-US" sz="9051">
                <a:solidFill>
                  <a:srgbClr val="FFC933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</a:t>
            </a:r>
            <a:r>
              <a:rPr lang="en-US" b="true" sz="9051">
                <a:solidFill>
                  <a:srgbClr val="FFC933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hallenges </a:t>
            </a:r>
          </a:p>
          <a:p>
            <a:pPr algn="l">
              <a:lnSpc>
                <a:spcPts val="10319"/>
              </a:lnSpc>
              <a:spcBef>
                <a:spcPct val="0"/>
              </a:spcBef>
            </a:pPr>
            <a:r>
              <a:rPr lang="en-US" b="true" sz="9051">
                <a:solidFill>
                  <a:srgbClr val="FFC933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and limitations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2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62704" y="1635225"/>
            <a:ext cx="3177646" cy="4194912"/>
          </a:xfrm>
          <a:custGeom>
            <a:avLst/>
            <a:gdLst/>
            <a:ahLst/>
            <a:cxnLst/>
            <a:rect r="r" b="b" t="t" l="l"/>
            <a:pathLst>
              <a:path h="4194912" w="3177646">
                <a:moveTo>
                  <a:pt x="0" y="0"/>
                </a:moveTo>
                <a:lnTo>
                  <a:pt x="3177646" y="0"/>
                </a:lnTo>
                <a:lnTo>
                  <a:pt x="3177646" y="4194912"/>
                </a:lnTo>
                <a:lnTo>
                  <a:pt x="0" y="41949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19755" y="2774269"/>
            <a:ext cx="15006401" cy="6111737"/>
          </a:xfrm>
          <a:custGeom>
            <a:avLst/>
            <a:gdLst/>
            <a:ahLst/>
            <a:cxnLst/>
            <a:rect r="r" b="b" t="t" l="l"/>
            <a:pathLst>
              <a:path h="6111737" w="15006401">
                <a:moveTo>
                  <a:pt x="0" y="0"/>
                </a:moveTo>
                <a:lnTo>
                  <a:pt x="15006402" y="0"/>
                </a:lnTo>
                <a:lnTo>
                  <a:pt x="15006402" y="6111737"/>
                </a:lnTo>
                <a:lnTo>
                  <a:pt x="0" y="61117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19755" y="1057275"/>
            <a:ext cx="7578663" cy="2791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08"/>
              </a:lnSpc>
            </a:pPr>
            <a:r>
              <a:rPr lang="en-US" sz="6411">
                <a:solidFill>
                  <a:srgbClr val="FF914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Challenges </a:t>
            </a:r>
          </a:p>
          <a:p>
            <a:pPr algn="l">
              <a:lnSpc>
                <a:spcPts val="7308"/>
              </a:lnSpc>
            </a:pPr>
            <a:r>
              <a:rPr lang="en-US" sz="6411">
                <a:solidFill>
                  <a:srgbClr val="FF914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and limitations</a:t>
            </a:r>
          </a:p>
          <a:p>
            <a:pPr algn="l">
              <a:lnSpc>
                <a:spcPts val="7308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2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469278"/>
            <a:ext cx="5600016" cy="6839714"/>
          </a:xfrm>
          <a:custGeom>
            <a:avLst/>
            <a:gdLst/>
            <a:ahLst/>
            <a:cxnLst/>
            <a:rect r="r" b="b" t="t" l="l"/>
            <a:pathLst>
              <a:path h="6839714" w="5600016">
                <a:moveTo>
                  <a:pt x="0" y="0"/>
                </a:moveTo>
                <a:lnTo>
                  <a:pt x="5600016" y="0"/>
                </a:lnTo>
                <a:lnTo>
                  <a:pt x="5600016" y="6839714"/>
                </a:lnTo>
                <a:lnTo>
                  <a:pt x="0" y="6839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124551" y="-1089715"/>
            <a:ext cx="7315200" cy="2935224"/>
          </a:xfrm>
          <a:custGeom>
            <a:avLst/>
            <a:gdLst/>
            <a:ahLst/>
            <a:cxnLst/>
            <a:rect r="r" b="b" t="t" l="l"/>
            <a:pathLst>
              <a:path h="2935224" w="7315200">
                <a:moveTo>
                  <a:pt x="0" y="0"/>
                </a:moveTo>
                <a:lnTo>
                  <a:pt x="7315200" y="0"/>
                </a:lnTo>
                <a:lnTo>
                  <a:pt x="7315200" y="2935224"/>
                </a:lnTo>
                <a:lnTo>
                  <a:pt x="0" y="293522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258696" y="3070813"/>
            <a:ext cx="8704808" cy="3775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797"/>
              </a:lnSpc>
            </a:pPr>
            <a:r>
              <a:rPr lang="en-US" sz="12980">
                <a:solidFill>
                  <a:srgbClr val="FF914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Model </a:t>
            </a:r>
            <a:r>
              <a:rPr lang="en-US" sz="12980">
                <a:solidFill>
                  <a:srgbClr val="4A53E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Prediction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4315483" y="8528158"/>
            <a:ext cx="7315200" cy="2935224"/>
          </a:xfrm>
          <a:custGeom>
            <a:avLst/>
            <a:gdLst/>
            <a:ahLst/>
            <a:cxnLst/>
            <a:rect r="r" b="b" t="t" l="l"/>
            <a:pathLst>
              <a:path h="2935224" w="7315200">
                <a:moveTo>
                  <a:pt x="0" y="0"/>
                </a:moveTo>
                <a:lnTo>
                  <a:pt x="7315200" y="0"/>
                </a:lnTo>
                <a:lnTo>
                  <a:pt x="7315200" y="2935224"/>
                </a:lnTo>
                <a:lnTo>
                  <a:pt x="0" y="293522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2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11547" y="4457279"/>
            <a:ext cx="16864905" cy="4801021"/>
          </a:xfrm>
          <a:custGeom>
            <a:avLst/>
            <a:gdLst/>
            <a:ahLst/>
            <a:cxnLst/>
            <a:rect r="r" b="b" t="t" l="l"/>
            <a:pathLst>
              <a:path h="4801021" w="16864905">
                <a:moveTo>
                  <a:pt x="0" y="0"/>
                </a:moveTo>
                <a:lnTo>
                  <a:pt x="16864906" y="0"/>
                </a:lnTo>
                <a:lnTo>
                  <a:pt x="16864906" y="4801021"/>
                </a:lnTo>
                <a:lnTo>
                  <a:pt x="0" y="48010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5288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411997" y="725206"/>
            <a:ext cx="1822453" cy="1451128"/>
          </a:xfrm>
          <a:custGeom>
            <a:avLst/>
            <a:gdLst/>
            <a:ahLst/>
            <a:cxnLst/>
            <a:rect r="r" b="b" t="t" l="l"/>
            <a:pathLst>
              <a:path h="1451128" w="1822453">
                <a:moveTo>
                  <a:pt x="0" y="0"/>
                </a:moveTo>
                <a:lnTo>
                  <a:pt x="1822453" y="0"/>
                </a:lnTo>
                <a:lnTo>
                  <a:pt x="1822453" y="1451128"/>
                </a:lnTo>
                <a:lnTo>
                  <a:pt x="0" y="14511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367543" y="1028700"/>
            <a:ext cx="2743327" cy="2695319"/>
          </a:xfrm>
          <a:custGeom>
            <a:avLst/>
            <a:gdLst/>
            <a:ahLst/>
            <a:cxnLst/>
            <a:rect r="r" b="b" t="t" l="l"/>
            <a:pathLst>
              <a:path h="2695319" w="2743327">
                <a:moveTo>
                  <a:pt x="0" y="0"/>
                </a:moveTo>
                <a:lnTo>
                  <a:pt x="2743327" y="0"/>
                </a:lnTo>
                <a:lnTo>
                  <a:pt x="2743327" y="2695319"/>
                </a:lnTo>
                <a:lnTo>
                  <a:pt x="0" y="26953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870682" y="2176334"/>
            <a:ext cx="2727535" cy="1888818"/>
          </a:xfrm>
          <a:custGeom>
            <a:avLst/>
            <a:gdLst/>
            <a:ahLst/>
            <a:cxnLst/>
            <a:rect r="r" b="b" t="t" l="l"/>
            <a:pathLst>
              <a:path h="1888818" w="2727535">
                <a:moveTo>
                  <a:pt x="0" y="0"/>
                </a:moveTo>
                <a:lnTo>
                  <a:pt x="2727535" y="0"/>
                </a:lnTo>
                <a:lnTo>
                  <a:pt x="2727535" y="1888818"/>
                </a:lnTo>
                <a:lnTo>
                  <a:pt x="0" y="188881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11547" y="2176821"/>
            <a:ext cx="7578663" cy="943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08"/>
              </a:lnSpc>
            </a:pPr>
            <a:r>
              <a:rPr lang="en-US" sz="6411">
                <a:solidFill>
                  <a:srgbClr val="FF914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Model Prediction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2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78338" y="6101565"/>
            <a:ext cx="17131324" cy="1476591"/>
          </a:xfrm>
          <a:custGeom>
            <a:avLst/>
            <a:gdLst/>
            <a:ahLst/>
            <a:cxnLst/>
            <a:rect r="r" b="b" t="t" l="l"/>
            <a:pathLst>
              <a:path h="1476591" w="17131324">
                <a:moveTo>
                  <a:pt x="0" y="0"/>
                </a:moveTo>
                <a:lnTo>
                  <a:pt x="17131324" y="0"/>
                </a:lnTo>
                <a:lnTo>
                  <a:pt x="17131324" y="1476591"/>
                </a:lnTo>
                <a:lnTo>
                  <a:pt x="0" y="14765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528531" y="1114425"/>
            <a:ext cx="11230938" cy="3986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658"/>
              </a:lnSpc>
              <a:spcBef>
                <a:spcPct val="0"/>
              </a:spcBef>
            </a:pPr>
            <a:r>
              <a:rPr lang="en-US" sz="13735">
                <a:solidFill>
                  <a:srgbClr val="F4655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Team contribution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2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656236" y="4671891"/>
            <a:ext cx="6975527" cy="4586409"/>
          </a:xfrm>
          <a:custGeom>
            <a:avLst/>
            <a:gdLst/>
            <a:ahLst/>
            <a:cxnLst/>
            <a:rect r="r" b="b" t="t" l="l"/>
            <a:pathLst>
              <a:path h="4586409" w="6975527">
                <a:moveTo>
                  <a:pt x="0" y="0"/>
                </a:moveTo>
                <a:lnTo>
                  <a:pt x="6975528" y="0"/>
                </a:lnTo>
                <a:lnTo>
                  <a:pt x="6975528" y="4586409"/>
                </a:lnTo>
                <a:lnTo>
                  <a:pt x="0" y="45864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17928" y="6467996"/>
            <a:ext cx="5607905" cy="4114800"/>
          </a:xfrm>
          <a:custGeom>
            <a:avLst/>
            <a:gdLst/>
            <a:ahLst/>
            <a:cxnLst/>
            <a:rect r="r" b="b" t="t" l="l"/>
            <a:pathLst>
              <a:path h="4114800" w="5607905">
                <a:moveTo>
                  <a:pt x="0" y="0"/>
                </a:moveTo>
                <a:lnTo>
                  <a:pt x="5607905" y="0"/>
                </a:lnTo>
                <a:lnTo>
                  <a:pt x="560790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375305" y="1162050"/>
            <a:ext cx="15537391" cy="32670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497"/>
              </a:lnSpc>
              <a:spcBef>
                <a:spcPct val="0"/>
              </a:spcBef>
            </a:pPr>
            <a:r>
              <a:rPr lang="en-US" sz="22366">
                <a:solidFill>
                  <a:srgbClr val="F4655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2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346040"/>
            <a:ext cx="4712572" cy="1406316"/>
            <a:chOff x="0" y="0"/>
            <a:chExt cx="6283429" cy="187508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67159"/>
              <a:ext cx="5994988" cy="8206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66"/>
                </a:lnSpc>
              </a:pPr>
              <a:r>
                <a:rPr lang="en-US" sz="3897" b="true">
                  <a:solidFill>
                    <a:srgbClr val="C4C4C2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01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141005"/>
              <a:ext cx="5994988" cy="7340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76"/>
                </a:lnSpc>
              </a:pPr>
              <a:r>
                <a:rPr lang="en-US" b="true" sz="3340">
                  <a:solidFill>
                    <a:srgbClr val="C4C4C2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Project objective</a:t>
              </a:r>
            </a:p>
          </p:txBody>
        </p:sp>
        <p:sp>
          <p:nvSpPr>
            <p:cNvPr name="AutoShape 5" id="5"/>
            <p:cNvSpPr/>
            <p:nvPr/>
          </p:nvSpPr>
          <p:spPr>
            <a:xfrm>
              <a:off x="0" y="7071"/>
              <a:ext cx="6283429" cy="0"/>
            </a:xfrm>
            <a:prstGeom prst="line">
              <a:avLst/>
            </a:prstGeom>
            <a:ln cap="rnd" w="14142">
              <a:solidFill>
                <a:srgbClr val="C4C4C2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3993304"/>
            <a:ext cx="4712572" cy="1403710"/>
            <a:chOff x="0" y="0"/>
            <a:chExt cx="6283429" cy="1871614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174550"/>
              <a:ext cx="5994988" cy="8206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66"/>
                </a:lnSpc>
              </a:pPr>
              <a:r>
                <a:rPr lang="en-US" sz="3897" b="true">
                  <a:solidFill>
                    <a:srgbClr val="C4C4C2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04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137531"/>
              <a:ext cx="5994988" cy="7340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76"/>
                </a:lnSpc>
              </a:pPr>
              <a:r>
                <a:rPr lang="en-US" b="true" sz="3340">
                  <a:solidFill>
                    <a:srgbClr val="C4C4C2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Model evaluation</a:t>
              </a:r>
            </a:p>
          </p:txBody>
        </p:sp>
        <p:sp>
          <p:nvSpPr>
            <p:cNvPr name="AutoShape 9" id="9"/>
            <p:cNvSpPr/>
            <p:nvPr/>
          </p:nvSpPr>
          <p:spPr>
            <a:xfrm>
              <a:off x="0" y="7071"/>
              <a:ext cx="6283429" cy="0"/>
            </a:xfrm>
            <a:prstGeom prst="line">
              <a:avLst/>
            </a:prstGeom>
            <a:ln cap="rnd" w="14142">
              <a:solidFill>
                <a:srgbClr val="C4C4C2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6422269" y="1346040"/>
            <a:ext cx="4712572" cy="1406316"/>
            <a:chOff x="0" y="0"/>
            <a:chExt cx="6283429" cy="1875088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167159"/>
              <a:ext cx="5994988" cy="8206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66"/>
                </a:lnSpc>
              </a:pPr>
              <a:r>
                <a:rPr lang="en-US" sz="3897" b="true">
                  <a:solidFill>
                    <a:srgbClr val="C4C4C2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02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141005"/>
              <a:ext cx="6283429" cy="7340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76"/>
                </a:lnSpc>
              </a:pPr>
              <a:r>
                <a:rPr lang="en-US" b="true" sz="3340">
                  <a:solidFill>
                    <a:srgbClr val="C4C4C2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Data preprocessing</a:t>
              </a:r>
            </a:p>
          </p:txBody>
        </p:sp>
        <p:sp>
          <p:nvSpPr>
            <p:cNvPr name="AutoShape 13" id="13"/>
            <p:cNvSpPr/>
            <p:nvPr/>
          </p:nvSpPr>
          <p:spPr>
            <a:xfrm>
              <a:off x="0" y="7071"/>
              <a:ext cx="6283429" cy="0"/>
            </a:xfrm>
            <a:prstGeom prst="line">
              <a:avLst/>
            </a:prstGeom>
            <a:ln cap="rnd" w="14142">
              <a:solidFill>
                <a:srgbClr val="C4C4C2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11738093" y="3993304"/>
            <a:ext cx="4712572" cy="1422051"/>
            <a:chOff x="0" y="0"/>
            <a:chExt cx="6283429" cy="1896068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174550"/>
              <a:ext cx="5994988" cy="8206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66"/>
                </a:lnSpc>
              </a:pPr>
              <a:r>
                <a:rPr lang="en-US" sz="3897" b="true">
                  <a:solidFill>
                    <a:srgbClr val="C4C4C2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06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1128006"/>
              <a:ext cx="5994988" cy="7680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832"/>
                </a:lnSpc>
              </a:pPr>
              <a:r>
                <a:rPr lang="en-US" b="true" sz="3451">
                  <a:solidFill>
                    <a:srgbClr val="C4C4C2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Model prediction</a:t>
              </a:r>
            </a:p>
          </p:txBody>
        </p:sp>
        <p:sp>
          <p:nvSpPr>
            <p:cNvPr name="AutoShape 17" id="17"/>
            <p:cNvSpPr/>
            <p:nvPr/>
          </p:nvSpPr>
          <p:spPr>
            <a:xfrm>
              <a:off x="0" y="7071"/>
              <a:ext cx="6283429" cy="0"/>
            </a:xfrm>
            <a:prstGeom prst="line">
              <a:avLst/>
            </a:prstGeom>
            <a:ln cap="rnd" w="14142">
              <a:solidFill>
                <a:srgbClr val="C4C4C2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18" id="18"/>
          <p:cNvGrpSpPr/>
          <p:nvPr/>
        </p:nvGrpSpPr>
        <p:grpSpPr>
          <a:xfrm rot="0">
            <a:off x="11732190" y="1346040"/>
            <a:ext cx="4712572" cy="1406316"/>
            <a:chOff x="0" y="0"/>
            <a:chExt cx="6283429" cy="1875088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167159"/>
              <a:ext cx="5994988" cy="8206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66"/>
                </a:lnSpc>
              </a:pPr>
              <a:r>
                <a:rPr lang="en-US" sz="3897" b="true">
                  <a:solidFill>
                    <a:srgbClr val="C4C4C2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03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1141005"/>
              <a:ext cx="5994988" cy="7340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76"/>
                </a:lnSpc>
              </a:pPr>
              <a:r>
                <a:rPr lang="en-US" b="true" sz="3340">
                  <a:solidFill>
                    <a:srgbClr val="C4C4C2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Model training</a:t>
              </a:r>
            </a:p>
          </p:txBody>
        </p:sp>
        <p:sp>
          <p:nvSpPr>
            <p:cNvPr name="AutoShape 21" id="21"/>
            <p:cNvSpPr/>
            <p:nvPr/>
          </p:nvSpPr>
          <p:spPr>
            <a:xfrm>
              <a:off x="0" y="7071"/>
              <a:ext cx="6283429" cy="0"/>
            </a:xfrm>
            <a:prstGeom prst="line">
              <a:avLst/>
            </a:prstGeom>
            <a:ln cap="rnd" w="14142">
              <a:solidFill>
                <a:srgbClr val="C4C4C2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22" id="22"/>
          <p:cNvSpPr/>
          <p:nvPr/>
        </p:nvSpPr>
        <p:spPr>
          <a:xfrm flipH="false" flipV="false" rot="0">
            <a:off x="526229" y="6172200"/>
            <a:ext cx="4286250" cy="4114800"/>
          </a:xfrm>
          <a:custGeom>
            <a:avLst/>
            <a:gdLst/>
            <a:ahLst/>
            <a:cxnLst/>
            <a:rect r="r" b="b" t="t" l="l"/>
            <a:pathLst>
              <a:path h="4114800" w="4286250">
                <a:moveTo>
                  <a:pt x="0" y="0"/>
                </a:moveTo>
                <a:lnTo>
                  <a:pt x="4286250" y="0"/>
                </a:lnTo>
                <a:lnTo>
                  <a:pt x="428625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3" id="23"/>
          <p:cNvGrpSpPr/>
          <p:nvPr/>
        </p:nvGrpSpPr>
        <p:grpSpPr>
          <a:xfrm rot="0">
            <a:off x="10204221" y="7468399"/>
            <a:ext cx="7761265" cy="2563821"/>
            <a:chOff x="0" y="0"/>
            <a:chExt cx="10348354" cy="3418428"/>
          </a:xfrm>
        </p:grpSpPr>
        <p:sp>
          <p:nvSpPr>
            <p:cNvPr name="TextBox 24" id="24"/>
            <p:cNvSpPr txBox="true"/>
            <p:nvPr/>
          </p:nvSpPr>
          <p:spPr>
            <a:xfrm rot="0">
              <a:off x="0" y="-9525"/>
              <a:ext cx="10348354" cy="22658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3324"/>
                </a:lnSpc>
              </a:pPr>
              <a:r>
                <a:rPr lang="en-US" sz="11103">
                  <a:solidFill>
                    <a:srgbClr val="C4C4C2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Overview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2503800"/>
              <a:ext cx="10348354" cy="9146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5613"/>
                </a:lnSpc>
              </a:pPr>
              <a:r>
                <a:rPr lang="en-US" sz="4318">
                  <a:solidFill>
                    <a:srgbClr val="C4C4C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What we'll discuss today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6422269" y="3993304"/>
            <a:ext cx="4712572" cy="2649481"/>
            <a:chOff x="0" y="0"/>
            <a:chExt cx="6283429" cy="3532641"/>
          </a:xfrm>
        </p:grpSpPr>
        <p:sp>
          <p:nvSpPr>
            <p:cNvPr name="TextBox 27" id="27"/>
            <p:cNvSpPr txBox="true"/>
            <p:nvPr/>
          </p:nvSpPr>
          <p:spPr>
            <a:xfrm rot="0">
              <a:off x="0" y="174550"/>
              <a:ext cx="5994988" cy="8206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66"/>
                </a:lnSpc>
              </a:pPr>
              <a:r>
                <a:rPr lang="en-US" sz="3897" b="true">
                  <a:solidFill>
                    <a:srgbClr val="C4C4C2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05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0" y="1128006"/>
              <a:ext cx="5994988" cy="24046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832"/>
                </a:lnSpc>
              </a:pPr>
              <a:r>
                <a:rPr lang="en-US" sz="3451" b="true">
                  <a:solidFill>
                    <a:srgbClr val="C4C4C2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Challenges and limitations</a:t>
              </a:r>
            </a:p>
            <a:p>
              <a:pPr algn="l">
                <a:lnSpc>
                  <a:spcPts val="4832"/>
                </a:lnSpc>
              </a:pPr>
            </a:p>
          </p:txBody>
        </p:sp>
        <p:sp>
          <p:nvSpPr>
            <p:cNvPr name="AutoShape 29" id="29"/>
            <p:cNvSpPr/>
            <p:nvPr/>
          </p:nvSpPr>
          <p:spPr>
            <a:xfrm>
              <a:off x="0" y="7071"/>
              <a:ext cx="6283429" cy="0"/>
            </a:xfrm>
            <a:prstGeom prst="line">
              <a:avLst/>
            </a:prstGeom>
            <a:ln cap="rnd" w="14142">
              <a:solidFill>
                <a:srgbClr val="C4C4C2"/>
              </a:solidFill>
              <a:prstDash val="solid"/>
              <a:headEnd type="none" len="sm" w="sm"/>
              <a:tailEnd type="none" len="sm" w="sm"/>
            </a:ln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2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9612945" y="-259733"/>
            <a:ext cx="8675055" cy="12835663"/>
            <a:chOff x="0" y="0"/>
            <a:chExt cx="8191138" cy="1211965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91137" cy="12119656"/>
            </a:xfrm>
            <a:custGeom>
              <a:avLst/>
              <a:gdLst/>
              <a:ahLst/>
              <a:cxnLst/>
              <a:rect r="r" b="b" t="t" l="l"/>
              <a:pathLst>
                <a:path h="12119656" w="8191137">
                  <a:moveTo>
                    <a:pt x="8191137" y="12119656"/>
                  </a:moveTo>
                  <a:lnTo>
                    <a:pt x="0" y="12119656"/>
                  </a:lnTo>
                  <a:lnTo>
                    <a:pt x="0" y="0"/>
                  </a:lnTo>
                  <a:lnTo>
                    <a:pt x="8191137" y="12119656"/>
                  </a:lnTo>
                  <a:close/>
                </a:path>
              </a:pathLst>
            </a:custGeom>
            <a:solidFill>
              <a:srgbClr val="A44F30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692726" y="2256568"/>
            <a:ext cx="12201727" cy="3212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2602"/>
              </a:lnSpc>
              <a:spcBef>
                <a:spcPct val="0"/>
              </a:spcBef>
            </a:pPr>
            <a:r>
              <a:rPr lang="en-US" sz="11055">
                <a:solidFill>
                  <a:srgbClr val="94D8A8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Project Objective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92726" y="6081899"/>
            <a:ext cx="11369330" cy="1406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70"/>
              </a:lnSpc>
              <a:spcBef>
                <a:spcPct val="0"/>
              </a:spcBef>
            </a:pPr>
            <a:r>
              <a:rPr lang="en-US" sz="4050">
                <a:solidFill>
                  <a:srgbClr val="F9F9F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Build a deep learning model that can predict the true and fake news in newspaper.</a:t>
            </a:r>
          </a:p>
        </p:txBody>
      </p:sp>
      <p:sp>
        <p:nvSpPr>
          <p:cNvPr name="Freeform 6" id="6"/>
          <p:cNvSpPr/>
          <p:nvPr/>
        </p:nvSpPr>
        <p:spPr>
          <a:xfrm flipH="true" flipV="false" rot="0">
            <a:off x="12471632" y="727650"/>
            <a:ext cx="5476387" cy="8540175"/>
          </a:xfrm>
          <a:custGeom>
            <a:avLst/>
            <a:gdLst/>
            <a:ahLst/>
            <a:cxnLst/>
            <a:rect r="r" b="b" t="t" l="l"/>
            <a:pathLst>
              <a:path h="8540175" w="5476387">
                <a:moveTo>
                  <a:pt x="5476387" y="0"/>
                </a:moveTo>
                <a:lnTo>
                  <a:pt x="0" y="0"/>
                </a:lnTo>
                <a:lnTo>
                  <a:pt x="0" y="8540175"/>
                </a:lnTo>
                <a:lnTo>
                  <a:pt x="5476387" y="8540175"/>
                </a:lnTo>
                <a:lnTo>
                  <a:pt x="547638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2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3798821" y="4787758"/>
            <a:ext cx="11565" cy="11565"/>
          </a:xfrm>
          <a:prstGeom prst="rect">
            <a:avLst/>
          </a:prstGeom>
          <a:solidFill>
            <a:srgbClr val="393939"/>
          </a:solidFill>
        </p:spPr>
      </p:sp>
      <p:sp>
        <p:nvSpPr>
          <p:cNvPr name="AutoShape 3" id="3"/>
          <p:cNvSpPr/>
          <p:nvPr/>
        </p:nvSpPr>
        <p:spPr>
          <a:xfrm rot="0">
            <a:off x="1417285" y="4047146"/>
            <a:ext cx="9525" cy="9525"/>
          </a:xfrm>
          <a:prstGeom prst="rect">
            <a:avLst/>
          </a:prstGeom>
          <a:solidFill>
            <a:srgbClr val="393939"/>
          </a:solidFill>
        </p:spPr>
      </p:sp>
      <p:sp>
        <p:nvSpPr>
          <p:cNvPr name="Freeform 4" id="4"/>
          <p:cNvSpPr/>
          <p:nvPr/>
        </p:nvSpPr>
        <p:spPr>
          <a:xfrm flipH="false" flipV="false" rot="0">
            <a:off x="13372880" y="6072785"/>
            <a:ext cx="4637376" cy="4214215"/>
          </a:xfrm>
          <a:custGeom>
            <a:avLst/>
            <a:gdLst/>
            <a:ahLst/>
            <a:cxnLst/>
            <a:rect r="r" b="b" t="t" l="l"/>
            <a:pathLst>
              <a:path h="4214215" w="4637376">
                <a:moveTo>
                  <a:pt x="0" y="0"/>
                </a:moveTo>
                <a:lnTo>
                  <a:pt x="4637376" y="0"/>
                </a:lnTo>
                <a:lnTo>
                  <a:pt x="4637376" y="4214215"/>
                </a:lnTo>
                <a:lnTo>
                  <a:pt x="0" y="42142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23909" y="4056671"/>
            <a:ext cx="5934091" cy="5582128"/>
          </a:xfrm>
          <a:custGeom>
            <a:avLst/>
            <a:gdLst/>
            <a:ahLst/>
            <a:cxnLst/>
            <a:rect r="r" b="b" t="t" l="l"/>
            <a:pathLst>
              <a:path h="5582128" w="5934091">
                <a:moveTo>
                  <a:pt x="0" y="0"/>
                </a:moveTo>
                <a:lnTo>
                  <a:pt x="5934091" y="0"/>
                </a:lnTo>
                <a:lnTo>
                  <a:pt x="5934091" y="5582128"/>
                </a:lnTo>
                <a:lnTo>
                  <a:pt x="0" y="55821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104747" y="-2115039"/>
            <a:ext cx="4183253" cy="4114800"/>
          </a:xfrm>
          <a:custGeom>
            <a:avLst/>
            <a:gdLst/>
            <a:ahLst/>
            <a:cxnLst/>
            <a:rect r="r" b="b" t="t" l="l"/>
            <a:pathLst>
              <a:path h="4114800" w="4183253">
                <a:moveTo>
                  <a:pt x="0" y="0"/>
                </a:moveTo>
                <a:lnTo>
                  <a:pt x="4183253" y="0"/>
                </a:lnTo>
                <a:lnTo>
                  <a:pt x="418325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752475"/>
            <a:ext cx="9057325" cy="2542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943"/>
              </a:lnSpc>
              <a:spcBef>
                <a:spcPct val="0"/>
              </a:spcBef>
            </a:pPr>
            <a:r>
              <a:rPr lang="en-US" sz="8722">
                <a:solidFill>
                  <a:srgbClr val="EBA743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Data Preprocessing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96183" y="4558425"/>
            <a:ext cx="5561817" cy="1246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99"/>
              </a:lnSpc>
            </a:pPr>
            <a:r>
              <a:rPr lang="en-US" sz="3642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LOADING THE DATA</a:t>
            </a:r>
          </a:p>
          <a:p>
            <a:pPr algn="l">
              <a:lnSpc>
                <a:spcPts val="509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263445" y="6398673"/>
            <a:ext cx="3627292" cy="1300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3"/>
              </a:lnSpc>
            </a:pPr>
            <a:r>
              <a:rPr lang="en-US" sz="3987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Data Splitting</a:t>
            </a:r>
          </a:p>
          <a:p>
            <a:pPr algn="ctr">
              <a:lnSpc>
                <a:spcPts val="5183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486683" y="8387019"/>
            <a:ext cx="5561817" cy="610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99"/>
              </a:lnSpc>
            </a:pPr>
            <a:r>
              <a:rPr lang="en-US" sz="3642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DATA CLEANING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7572655" y="7067982"/>
            <a:ext cx="5026739" cy="1955858"/>
          </a:xfrm>
          <a:custGeom>
            <a:avLst/>
            <a:gdLst/>
            <a:ahLst/>
            <a:cxnLst/>
            <a:rect r="r" b="b" t="t" l="l"/>
            <a:pathLst>
              <a:path h="1955858" w="5026739">
                <a:moveTo>
                  <a:pt x="0" y="0"/>
                </a:moveTo>
                <a:lnTo>
                  <a:pt x="5026739" y="0"/>
                </a:lnTo>
                <a:lnTo>
                  <a:pt x="5026739" y="1955858"/>
                </a:lnTo>
                <a:lnTo>
                  <a:pt x="0" y="195585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979065" y="7718241"/>
            <a:ext cx="4213920" cy="582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8"/>
              </a:lnSpc>
              <a:spcBef>
                <a:spcPct val="0"/>
              </a:spcBef>
            </a:pPr>
            <a:r>
              <a:rPr lang="en-US" b="true" sz="3955">
                <a:solidFill>
                  <a:srgbClr val="F9F9F3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Use Stopwords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2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6824" y="5373564"/>
            <a:ext cx="17874352" cy="2637908"/>
          </a:xfrm>
          <a:custGeom>
            <a:avLst/>
            <a:gdLst/>
            <a:ahLst/>
            <a:cxnLst/>
            <a:rect r="r" b="b" t="t" l="l"/>
            <a:pathLst>
              <a:path h="2637908" w="17874352">
                <a:moveTo>
                  <a:pt x="0" y="0"/>
                </a:moveTo>
                <a:lnTo>
                  <a:pt x="17874352" y="0"/>
                </a:lnTo>
                <a:lnTo>
                  <a:pt x="17874352" y="2637908"/>
                </a:lnTo>
                <a:lnTo>
                  <a:pt x="0" y="26379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3" id="3"/>
          <p:cNvGrpSpPr/>
          <p:nvPr/>
        </p:nvGrpSpPr>
        <p:grpSpPr>
          <a:xfrm rot="0">
            <a:off x="-197197" y="-1092856"/>
            <a:ext cx="18682395" cy="4243111"/>
            <a:chOff x="0" y="0"/>
            <a:chExt cx="6406707" cy="14550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406707" cy="1455080"/>
            </a:xfrm>
            <a:custGeom>
              <a:avLst/>
              <a:gdLst/>
              <a:ahLst/>
              <a:cxnLst/>
              <a:rect r="r" b="b" t="t" l="l"/>
              <a:pathLst>
                <a:path h="1455080" w="6406707">
                  <a:moveTo>
                    <a:pt x="39368" y="0"/>
                  </a:moveTo>
                  <a:lnTo>
                    <a:pt x="6367339" y="0"/>
                  </a:lnTo>
                  <a:cubicBezTo>
                    <a:pt x="6377780" y="0"/>
                    <a:pt x="6387793" y="4148"/>
                    <a:pt x="6395176" y="11531"/>
                  </a:cubicBezTo>
                  <a:cubicBezTo>
                    <a:pt x="6402559" y="18913"/>
                    <a:pt x="6406707" y="28927"/>
                    <a:pt x="6406707" y="39368"/>
                  </a:cubicBezTo>
                  <a:lnTo>
                    <a:pt x="6406707" y="1415712"/>
                  </a:lnTo>
                  <a:cubicBezTo>
                    <a:pt x="6406707" y="1437454"/>
                    <a:pt x="6389081" y="1455080"/>
                    <a:pt x="6367339" y="1455080"/>
                  </a:cubicBezTo>
                  <a:lnTo>
                    <a:pt x="39368" y="1455080"/>
                  </a:lnTo>
                  <a:cubicBezTo>
                    <a:pt x="28927" y="1455080"/>
                    <a:pt x="18913" y="1450932"/>
                    <a:pt x="11531" y="1443549"/>
                  </a:cubicBezTo>
                  <a:cubicBezTo>
                    <a:pt x="4148" y="1436166"/>
                    <a:pt x="0" y="1426153"/>
                    <a:pt x="0" y="1415712"/>
                  </a:cubicBezTo>
                  <a:lnTo>
                    <a:pt x="0" y="39368"/>
                  </a:lnTo>
                  <a:cubicBezTo>
                    <a:pt x="0" y="17626"/>
                    <a:pt x="17626" y="0"/>
                    <a:pt x="39368" y="0"/>
                  </a:cubicBezTo>
                  <a:close/>
                </a:path>
              </a:pathLst>
            </a:custGeom>
            <a:solidFill>
              <a:srgbClr val="D2902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6406707" cy="15027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6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653165" y="1182564"/>
            <a:ext cx="11606135" cy="1345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882"/>
              </a:lnSpc>
            </a:pPr>
            <a:r>
              <a:rPr lang="en-US" sz="8370">
                <a:solidFill>
                  <a:srgbClr val="544667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DATA CLEANING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515731" y="480279"/>
            <a:ext cx="2946035" cy="2574726"/>
            <a:chOff x="0" y="0"/>
            <a:chExt cx="775910" cy="67811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75910" cy="678117"/>
            </a:xfrm>
            <a:custGeom>
              <a:avLst/>
              <a:gdLst/>
              <a:ahLst/>
              <a:cxnLst/>
              <a:rect r="r" b="b" t="t" l="l"/>
              <a:pathLst>
                <a:path h="678117" w="775910">
                  <a:moveTo>
                    <a:pt x="39419" y="0"/>
                  </a:moveTo>
                  <a:lnTo>
                    <a:pt x="736492" y="0"/>
                  </a:lnTo>
                  <a:cubicBezTo>
                    <a:pt x="746946" y="0"/>
                    <a:pt x="756973" y="4153"/>
                    <a:pt x="764365" y="11545"/>
                  </a:cubicBezTo>
                  <a:cubicBezTo>
                    <a:pt x="771757" y="18938"/>
                    <a:pt x="775910" y="28964"/>
                    <a:pt x="775910" y="39419"/>
                  </a:cubicBezTo>
                  <a:lnTo>
                    <a:pt x="775910" y="638699"/>
                  </a:lnTo>
                  <a:cubicBezTo>
                    <a:pt x="775910" y="660469"/>
                    <a:pt x="758262" y="678117"/>
                    <a:pt x="736492" y="678117"/>
                  </a:cubicBezTo>
                  <a:lnTo>
                    <a:pt x="39419" y="678117"/>
                  </a:lnTo>
                  <a:cubicBezTo>
                    <a:pt x="28964" y="678117"/>
                    <a:pt x="18938" y="673964"/>
                    <a:pt x="11545" y="666572"/>
                  </a:cubicBezTo>
                  <a:cubicBezTo>
                    <a:pt x="4153" y="659179"/>
                    <a:pt x="0" y="649153"/>
                    <a:pt x="0" y="638699"/>
                  </a:cubicBezTo>
                  <a:lnTo>
                    <a:pt x="0" y="39419"/>
                  </a:lnTo>
                  <a:cubicBezTo>
                    <a:pt x="0" y="17648"/>
                    <a:pt x="17648" y="0"/>
                    <a:pt x="39419" y="0"/>
                  </a:cubicBezTo>
                  <a:close/>
                </a:path>
              </a:pathLst>
            </a:custGeom>
            <a:solidFill>
              <a:srgbClr val="0D203B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775910" cy="7257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6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712928" y="575529"/>
            <a:ext cx="2748838" cy="2635448"/>
          </a:xfrm>
          <a:custGeom>
            <a:avLst/>
            <a:gdLst/>
            <a:ahLst/>
            <a:cxnLst/>
            <a:rect r="r" b="b" t="t" l="l"/>
            <a:pathLst>
              <a:path h="2635448" w="2748838">
                <a:moveTo>
                  <a:pt x="0" y="0"/>
                </a:moveTo>
                <a:lnTo>
                  <a:pt x="2748838" y="0"/>
                </a:lnTo>
                <a:lnTo>
                  <a:pt x="2748838" y="2635449"/>
                </a:lnTo>
                <a:lnTo>
                  <a:pt x="0" y="26354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2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07138" y="3819596"/>
            <a:ext cx="7722274" cy="6467404"/>
          </a:xfrm>
          <a:custGeom>
            <a:avLst/>
            <a:gdLst/>
            <a:ahLst/>
            <a:cxnLst/>
            <a:rect r="r" b="b" t="t" l="l"/>
            <a:pathLst>
              <a:path h="6467404" w="7722274">
                <a:moveTo>
                  <a:pt x="0" y="0"/>
                </a:moveTo>
                <a:lnTo>
                  <a:pt x="7722274" y="0"/>
                </a:lnTo>
                <a:lnTo>
                  <a:pt x="7722274" y="6467404"/>
                </a:lnTo>
                <a:lnTo>
                  <a:pt x="0" y="64674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68268" y="3420690"/>
            <a:ext cx="5450078" cy="2216244"/>
          </a:xfrm>
          <a:custGeom>
            <a:avLst/>
            <a:gdLst/>
            <a:ahLst/>
            <a:cxnLst/>
            <a:rect r="r" b="b" t="t" l="l"/>
            <a:pathLst>
              <a:path h="2216244" w="5450078">
                <a:moveTo>
                  <a:pt x="0" y="0"/>
                </a:moveTo>
                <a:lnTo>
                  <a:pt x="5450077" y="0"/>
                </a:lnTo>
                <a:lnTo>
                  <a:pt x="5450077" y="2216245"/>
                </a:lnTo>
                <a:lnTo>
                  <a:pt x="0" y="22162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6241976"/>
            <a:ext cx="7315200" cy="1622644"/>
          </a:xfrm>
          <a:custGeom>
            <a:avLst/>
            <a:gdLst/>
            <a:ahLst/>
            <a:cxnLst/>
            <a:rect r="r" b="b" t="t" l="l"/>
            <a:pathLst>
              <a:path h="1622644" w="7315200">
                <a:moveTo>
                  <a:pt x="0" y="0"/>
                </a:moveTo>
                <a:lnTo>
                  <a:pt x="7315200" y="0"/>
                </a:lnTo>
                <a:lnTo>
                  <a:pt x="7315200" y="1622644"/>
                </a:lnTo>
                <a:lnTo>
                  <a:pt x="0" y="162264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37257" y="1085850"/>
            <a:ext cx="10175619" cy="1441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1259"/>
              </a:lnSpc>
              <a:spcBef>
                <a:spcPct val="0"/>
              </a:spcBef>
            </a:pPr>
            <a:r>
              <a:rPr lang="en-US" sz="9877">
                <a:solidFill>
                  <a:srgbClr val="FBB943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Model Training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66960" y="6460085"/>
            <a:ext cx="4178102" cy="1193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18"/>
              </a:lnSpc>
              <a:spcBef>
                <a:spcPct val="0"/>
              </a:spcBef>
            </a:pPr>
            <a:r>
              <a:rPr lang="en-US" b="true" sz="4139">
                <a:solidFill>
                  <a:srgbClr val="0D203B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Train Random </a:t>
            </a:r>
          </a:p>
          <a:p>
            <a:pPr algn="ctr">
              <a:lnSpc>
                <a:spcPts val="4718"/>
              </a:lnSpc>
              <a:spcBef>
                <a:spcPct val="0"/>
              </a:spcBef>
            </a:pPr>
            <a:r>
              <a:rPr lang="en-US" b="true" sz="4139">
                <a:solidFill>
                  <a:srgbClr val="0D203B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Forest Model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51357" y="4039444"/>
            <a:ext cx="5083900" cy="824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76"/>
              </a:lnSpc>
              <a:spcBef>
                <a:spcPct val="0"/>
              </a:spcBef>
            </a:pPr>
            <a:r>
              <a:rPr lang="en-US" b="true" sz="5681">
                <a:solidFill>
                  <a:srgbClr val="0D203B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Apply TF-IDF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2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3863335"/>
            <a:ext cx="7942708" cy="6423665"/>
          </a:xfrm>
          <a:custGeom>
            <a:avLst/>
            <a:gdLst/>
            <a:ahLst/>
            <a:cxnLst/>
            <a:rect r="r" b="b" t="t" l="l"/>
            <a:pathLst>
              <a:path h="6423665" w="7942708">
                <a:moveTo>
                  <a:pt x="0" y="0"/>
                </a:moveTo>
                <a:lnTo>
                  <a:pt x="7942708" y="0"/>
                </a:lnTo>
                <a:lnTo>
                  <a:pt x="7942708" y="6423665"/>
                </a:lnTo>
                <a:lnTo>
                  <a:pt x="0" y="64236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3165546">
            <a:off x="16464914" y="8229600"/>
            <a:ext cx="4274739" cy="4114800"/>
          </a:xfrm>
          <a:custGeom>
            <a:avLst/>
            <a:gdLst/>
            <a:ahLst/>
            <a:cxnLst/>
            <a:rect r="r" b="b" t="t" l="l"/>
            <a:pathLst>
              <a:path h="4114800" w="4274739">
                <a:moveTo>
                  <a:pt x="0" y="0"/>
                </a:moveTo>
                <a:lnTo>
                  <a:pt x="4274739" y="0"/>
                </a:lnTo>
                <a:lnTo>
                  <a:pt x="427473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684592" y="2126404"/>
            <a:ext cx="9920858" cy="3762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797"/>
              </a:lnSpc>
            </a:pPr>
            <a:r>
              <a:rPr lang="en-US" sz="12980">
                <a:solidFill>
                  <a:srgbClr val="FF914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Model Evaluation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-3165546">
            <a:off x="16150630" y="-2496720"/>
            <a:ext cx="4274739" cy="4114800"/>
          </a:xfrm>
          <a:custGeom>
            <a:avLst/>
            <a:gdLst/>
            <a:ahLst/>
            <a:cxnLst/>
            <a:rect r="r" b="b" t="t" l="l"/>
            <a:pathLst>
              <a:path h="4114800" w="4274739">
                <a:moveTo>
                  <a:pt x="0" y="0"/>
                </a:moveTo>
                <a:lnTo>
                  <a:pt x="4274740" y="0"/>
                </a:lnTo>
                <a:lnTo>
                  <a:pt x="4274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2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35676" y="1943925"/>
            <a:ext cx="16023624" cy="7466721"/>
          </a:xfrm>
          <a:custGeom>
            <a:avLst/>
            <a:gdLst/>
            <a:ahLst/>
            <a:cxnLst/>
            <a:rect r="r" b="b" t="t" l="l"/>
            <a:pathLst>
              <a:path h="7466721" w="16023624">
                <a:moveTo>
                  <a:pt x="0" y="0"/>
                </a:moveTo>
                <a:lnTo>
                  <a:pt x="16023624" y="0"/>
                </a:lnTo>
                <a:lnTo>
                  <a:pt x="16023624" y="7466721"/>
                </a:lnTo>
                <a:lnTo>
                  <a:pt x="0" y="74667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w="85725" cap="rnd">
            <a:solidFill>
              <a:srgbClr val="317A8B"/>
            </a:solidFill>
            <a:prstDash val="solid"/>
            <a:round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738574" y="2145209"/>
            <a:ext cx="2200441" cy="2233950"/>
          </a:xfrm>
          <a:custGeom>
            <a:avLst/>
            <a:gdLst/>
            <a:ahLst/>
            <a:cxnLst/>
            <a:rect r="r" b="b" t="t" l="l"/>
            <a:pathLst>
              <a:path h="2233950" w="2200441">
                <a:moveTo>
                  <a:pt x="0" y="0"/>
                </a:moveTo>
                <a:lnTo>
                  <a:pt x="2200441" y="0"/>
                </a:lnTo>
                <a:lnTo>
                  <a:pt x="2200441" y="2233951"/>
                </a:lnTo>
                <a:lnTo>
                  <a:pt x="0" y="223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19755" y="400195"/>
            <a:ext cx="7578663" cy="943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08"/>
              </a:lnSpc>
            </a:pPr>
            <a:r>
              <a:rPr lang="en-US" sz="6411">
                <a:solidFill>
                  <a:srgbClr val="FF914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Model Evaluation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2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832658"/>
            <a:ext cx="9675181" cy="7625667"/>
          </a:xfrm>
          <a:custGeom>
            <a:avLst/>
            <a:gdLst/>
            <a:ahLst/>
            <a:cxnLst/>
            <a:rect r="r" b="b" t="t" l="l"/>
            <a:pathLst>
              <a:path h="7625667" w="9675181">
                <a:moveTo>
                  <a:pt x="0" y="0"/>
                </a:moveTo>
                <a:lnTo>
                  <a:pt x="9675181" y="0"/>
                </a:lnTo>
                <a:lnTo>
                  <a:pt x="9675181" y="7625667"/>
                </a:lnTo>
                <a:lnTo>
                  <a:pt x="0" y="76256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w="28575" cap="sq">
            <a:solidFill>
              <a:srgbClr val="5797FF"/>
            </a:solidFill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2713764" y="6172200"/>
            <a:ext cx="5574236" cy="4114800"/>
          </a:xfrm>
          <a:custGeom>
            <a:avLst/>
            <a:gdLst/>
            <a:ahLst/>
            <a:cxnLst/>
            <a:rect r="r" b="b" t="t" l="l"/>
            <a:pathLst>
              <a:path h="4114800" w="5574236">
                <a:moveTo>
                  <a:pt x="0" y="0"/>
                </a:moveTo>
                <a:lnTo>
                  <a:pt x="5574236" y="0"/>
                </a:lnTo>
                <a:lnTo>
                  <a:pt x="557423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172257" y="-568085"/>
            <a:ext cx="9169505" cy="2400743"/>
          </a:xfrm>
          <a:custGeom>
            <a:avLst/>
            <a:gdLst/>
            <a:ahLst/>
            <a:cxnLst/>
            <a:rect r="r" b="b" t="t" l="l"/>
            <a:pathLst>
              <a:path h="2400743" w="9169505">
                <a:moveTo>
                  <a:pt x="0" y="0"/>
                </a:moveTo>
                <a:lnTo>
                  <a:pt x="9169505" y="0"/>
                </a:lnTo>
                <a:lnTo>
                  <a:pt x="9169505" y="2400743"/>
                </a:lnTo>
                <a:lnTo>
                  <a:pt x="0" y="240074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19755" y="400195"/>
            <a:ext cx="7578663" cy="943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08"/>
              </a:lnSpc>
            </a:pPr>
            <a:r>
              <a:rPr lang="en-US" sz="6411">
                <a:solidFill>
                  <a:srgbClr val="FF914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Model Evaluation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DAGhambMD8E</dc:identifier>
  <dcterms:modified xsi:type="dcterms:W3CDTF">2011-08-01T06:04:30Z</dcterms:modified>
  <cp:revision>1</cp:revision>
  <dc:title>Project</dc:title>
</cp:coreProperties>
</file>

<file path=docProps/thumbnail.jpeg>
</file>